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Koverwatch" panose="02020603020101020101" pitchFamily="18" charset="-127"/>
      <p:regular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ableStyles" Target="tableStyles.xml"/><Relationship Id="rId5" Type="http://schemas.openxmlformats.org/officeDocument/2006/relationships/font" Target="fonts/font1.fntdata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38E90-15C3-49AA-8E4E-24EACD052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792AC4-0CAC-424C-BD99-3ED92D044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B5E3A1-E07A-4815-850F-2B370D64D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2ACC2D-6CFA-45A1-B230-CB31191E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87CBD0-AB90-4AE3-A5A9-58236F7CA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09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FF356-437B-4CCB-9945-671D07E41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6A2886-F1F6-4E69-9E0C-D26E20D25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EA802-F397-46F1-8F18-38AEE2E91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23124-2B52-4AB1-BA59-21EB4B77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28BE66-A855-4DB7-9EF5-34DF122C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68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3B53AF-1167-45ED-B19D-0E3B05EAED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1950C-C607-495E-A566-3F1787768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42377-2650-4EEE-96BD-AD711AB5E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1ADD3D-3F13-4552-846A-CD9E66D2A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F46E7-D556-4ECD-841E-2265C52E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83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ED3B9-B013-4EEC-9B03-34C9E861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6508D4-DEA7-4B00-AB7F-7518E3B8D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BCA8F-A880-44F9-A02F-8A7708938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FC203E-2580-4E30-BDC7-D1D9503F4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5411D7-8E9B-4416-9CDF-AC527EBD6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284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8CAE04-B797-4357-9152-4DF2DC8E5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1113B7-2E33-4923-93F0-E4045C4CF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11396B-1B1C-4C71-808D-4D94D894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88929B-6419-43D8-9543-F487B2C29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C951D-81BA-4F9D-ADCE-4995E0343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883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160224-18BD-4F79-B2B9-554AC0DB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503522-25FF-4803-8D68-B50CC102D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A55CCF-DF2B-4F76-B659-098041C5F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81E4A-C5B2-4E69-A9CC-B84D126D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C30ED7-435B-4710-8930-63796E11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330477-BCC6-4199-9AD9-DC75EFA0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14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74DB5-CD35-471B-88AA-3B4D1142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A1E64D-AF60-43EB-AF3C-158ED077F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422569-07CB-4BD9-9857-4F215DFB9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2FC122-654E-44A6-BBD0-70C07E500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D8733A-5DB6-4C9E-98B9-460E8A274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DA01705-5652-4BC0-AD83-519BE44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0DD611-FCC0-40FD-9E1F-46A8599B9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3A470A-CF94-4C36-AAB5-C6E78AE5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17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282DA-98BB-4EF5-915E-CC4F2A44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59407F-EB7F-4CCA-9911-F27D9FEDE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63B657-3E0C-4634-9F0A-B7FECA1D9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5F01E9-D52A-48CA-85A2-32904F857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05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07C948-6032-4B0A-AA1D-C93AC6E14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254D62-C9F8-4EBE-9B3F-D06814715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32C47A-70A8-4E78-A7A1-97C954610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42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39DD9-713B-4FEB-ACD2-B6E156E41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A23289-B921-4C4B-8BF8-99DEB8FDF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C751EA-1D20-4374-A01E-B35B72822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B4EC27-95E0-4DFC-AAE1-3F6CF5DB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464317-8A05-412E-AB0E-2D664BD0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FB6DDB-3A05-4C22-8CEC-2B3F5E8E8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103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707DC-9D3E-4981-A880-624638731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7B6976-B7D2-44A3-8D22-D16BDE99F1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1A7681-277F-4AF7-BEFC-20040C2B4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EB57C-3A45-4E82-BB21-97A2FCD8D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3929F7-FE7C-421D-BB64-F6033E2E1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893843-F646-4F4E-B516-F04F410B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83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B4854C-92C3-468A-BB44-3687D7655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A49AD6-7E65-4C81-A0B6-9E5AC99AF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45E383-C372-4698-BEB1-AAB5F1847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130E3-4D09-4AE6-B6A9-77F8E8C02BD0}" type="datetimeFigureOut">
              <a:rPr lang="ko-KR" altLang="en-US" smtClean="0"/>
              <a:t>2021-02-14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8F4AEE-86EF-47CC-B295-669B77C0B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8A6FF9-5753-45C4-9361-43A74CD15F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790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8A66D1-E5B9-4BE2-ADC7-9E0A84687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7950"/>
            <a:ext cx="9144000" cy="90672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이진 탐색 </a:t>
            </a:r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- Binary Search</a:t>
            </a:r>
            <a:endParaRPr lang="ko-KR" altLang="en-US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42AB75-4E5C-4EAC-8E30-977BE205BC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41109"/>
            <a:ext cx="9144000" cy="407900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김경윤</a:t>
            </a:r>
          </a:p>
        </p:txBody>
      </p:sp>
    </p:spTree>
    <p:extLst>
      <p:ext uri="{BB962C8B-B14F-4D97-AF65-F5344CB8AC3E}">
        <p14:creationId xmlns:p14="http://schemas.microsoft.com/office/powerpoint/2010/main" val="1315629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78372-C0C9-4C66-B51A-4597BFD4C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이진 탐색 </a:t>
            </a:r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(Binary Search) </a:t>
            </a:r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이란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6CD03D-8C43-4E0A-A844-F6A32979F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40071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데이터가 정렬되어 있는 배열에서 특정한 값을 찾아내는 알고리즘</a:t>
            </a:r>
            <a:endParaRPr lang="en-US" altLang="ko-KR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326942-5269-4E68-9F64-7B24C799C3A0}"/>
              </a:ext>
            </a:extLst>
          </p:cNvPr>
          <p:cNvSpPr txBox="1"/>
          <p:nvPr/>
        </p:nvSpPr>
        <p:spPr>
          <a:xfrm>
            <a:off x="4286851" y="2847365"/>
            <a:ext cx="3618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Koverwatch" panose="02020603020101020101" pitchFamily="18" charset="-127"/>
                <a:ea typeface="Koverwatch" panose="02020603020101020101" pitchFamily="18" charset="-127"/>
              </a:rPr>
              <a:t>{ 17, 28, 43, 67, 88, 92, 100 }</a:t>
            </a:r>
            <a:endParaRPr lang="ko-KR" altLang="en-US" sz="32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2E594-A2ED-41E7-B227-F4FB213095EF}"/>
              </a:ext>
            </a:extLst>
          </p:cNvPr>
          <p:cNvSpPr txBox="1"/>
          <p:nvPr/>
        </p:nvSpPr>
        <p:spPr>
          <a:xfrm>
            <a:off x="2880215" y="3647738"/>
            <a:ext cx="6431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① 배열의 중간에 있는 임의의 값을 선택하여 찾고자 하는 값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x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와 비교</a:t>
            </a:r>
            <a:endParaRPr lang="en-US" altLang="ko-KR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4730BC-EE7D-4558-A99C-0FF5E0793579}"/>
              </a:ext>
            </a:extLst>
          </p:cNvPr>
          <p:cNvSpPr txBox="1"/>
          <p:nvPr/>
        </p:nvSpPr>
        <p:spPr>
          <a:xfrm>
            <a:off x="2880215" y="4013148"/>
            <a:ext cx="4916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② 중간 기준으로 작으면 왼쪽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크면 오른쪽으로 탐색</a:t>
            </a:r>
            <a:endParaRPr lang="en-US" altLang="ko-KR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F9C225-7F05-4E89-8176-3B3FFCA3BE1A}"/>
              </a:ext>
            </a:extLst>
          </p:cNvPr>
          <p:cNvSpPr txBox="1"/>
          <p:nvPr/>
        </p:nvSpPr>
        <p:spPr>
          <a:xfrm>
            <a:off x="2880215" y="4378558"/>
            <a:ext cx="2494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③ 값을 찾을 때까지 반복</a:t>
            </a:r>
            <a:endParaRPr lang="en-US" altLang="ko-KR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AF7D85-FCCA-43AE-8AD0-E368C3A3CCB3}"/>
              </a:ext>
            </a:extLst>
          </p:cNvPr>
          <p:cNvSpPr txBox="1"/>
          <p:nvPr/>
        </p:nvSpPr>
        <p:spPr>
          <a:xfrm>
            <a:off x="838200" y="5169002"/>
            <a:ext cx="3284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&lt;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종료 조건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&gt;</a:t>
            </a:r>
          </a:p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원하는 값을 찾으면 종료</a:t>
            </a:r>
            <a:endParaRPr lang="en-US" altLang="ko-KR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찾는 값이 없으면 종료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(ex.40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찾기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E9E672-7852-49CA-919A-906695563E1F}"/>
              </a:ext>
            </a:extLst>
          </p:cNvPr>
          <p:cNvSpPr txBox="1"/>
          <p:nvPr/>
        </p:nvSpPr>
        <p:spPr>
          <a:xfrm>
            <a:off x="8579051" y="2630676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70C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찾고 싶은 값 </a:t>
            </a:r>
            <a:r>
              <a:rPr lang="en-US" altLang="ko-KR" sz="2400" dirty="0">
                <a:solidFill>
                  <a:srgbClr val="0070C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: 28</a:t>
            </a:r>
            <a:endParaRPr lang="ko-KR" altLang="en-US" sz="2400" dirty="0">
              <a:solidFill>
                <a:srgbClr val="0070C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FF7EFCA-A5F0-4BFC-B475-F5224724BFF1}"/>
              </a:ext>
            </a:extLst>
          </p:cNvPr>
          <p:cNvSpPr/>
          <p:nvPr/>
        </p:nvSpPr>
        <p:spPr>
          <a:xfrm>
            <a:off x="5729974" y="2912594"/>
            <a:ext cx="516406" cy="51640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B6B52F-6E19-4426-B401-5A2576974C16}"/>
              </a:ext>
            </a:extLst>
          </p:cNvPr>
          <p:cNvSpPr txBox="1"/>
          <p:nvPr/>
        </p:nvSpPr>
        <p:spPr>
          <a:xfrm>
            <a:off x="7796946" y="4013148"/>
            <a:ext cx="2845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67 &gt; 28 </a:t>
            </a:r>
            <a:r>
              <a:rPr lang="ko-KR" altLang="en-US" sz="2400" dirty="0">
                <a:solidFill>
                  <a:srgbClr val="0070C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이므로 왼쪽으로 탐색</a:t>
            </a:r>
          </a:p>
        </p:txBody>
      </p:sp>
      <p:sp>
        <p:nvSpPr>
          <p:cNvPr id="16" name="화살표: 아래로 구부러짐 15">
            <a:extLst>
              <a:ext uri="{FF2B5EF4-FFF2-40B4-BE49-F238E27FC236}">
                <a16:creationId xmlns:a16="http://schemas.microsoft.com/office/drawing/2014/main" id="{1A27C614-5E3A-4D1F-B49F-6C67057F904F}"/>
              </a:ext>
            </a:extLst>
          </p:cNvPr>
          <p:cNvSpPr/>
          <p:nvPr/>
        </p:nvSpPr>
        <p:spPr>
          <a:xfrm flipH="1">
            <a:off x="5539702" y="2578210"/>
            <a:ext cx="448475" cy="318776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7BC90B5-4814-4E02-B7F6-7FA8841070F5}"/>
              </a:ext>
            </a:extLst>
          </p:cNvPr>
          <p:cNvSpPr txBox="1"/>
          <p:nvPr/>
        </p:nvSpPr>
        <p:spPr>
          <a:xfrm>
            <a:off x="6659880" y="5169002"/>
            <a:ext cx="376417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&lt;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시간 복잡도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&gt;</a:t>
            </a:r>
          </a:p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원소의 값이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N, N/2, N/4 . . .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씩 줄어든다</a:t>
            </a:r>
            <a:endParaRPr lang="en-US" altLang="ko-KR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r>
              <a:rPr lang="en-US" altLang="ko-KR" sz="2000" dirty="0">
                <a:latin typeface="+mj-lt"/>
                <a:ea typeface="Koverwatch" panose="02020603020101020101" pitchFamily="18" charset="-127"/>
              </a:rPr>
              <a:t>2^K = N, K = log2N</a:t>
            </a:r>
          </a:p>
          <a:p>
            <a:r>
              <a:rPr lang="en-US" altLang="ko-KR" sz="2000" dirty="0">
                <a:latin typeface="Koverwatch" panose="02020603020101020101" pitchFamily="18" charset="-127"/>
                <a:ea typeface="Koverwatch" panose="02020603020101020101" pitchFamily="18" charset="-127"/>
              </a:rPr>
              <a:t>= </a:t>
            </a:r>
            <a:r>
              <a:rPr lang="en-US" altLang="ko-KR" sz="2000" dirty="0">
                <a:latin typeface="+mj-lt"/>
                <a:ea typeface="Koverwatch" panose="02020603020101020101" pitchFamily="18" charset="-127"/>
              </a:rPr>
              <a:t>O(</a:t>
            </a:r>
            <a:r>
              <a:rPr lang="en-US" altLang="ko-KR" sz="2000" dirty="0" err="1">
                <a:latin typeface="+mj-lt"/>
                <a:ea typeface="Koverwatch" panose="02020603020101020101" pitchFamily="18" charset="-127"/>
              </a:rPr>
              <a:t>logN</a:t>
            </a:r>
            <a:r>
              <a:rPr lang="en-US" altLang="ko-KR" sz="2000" dirty="0">
                <a:latin typeface="+mj-lt"/>
                <a:ea typeface="Koverwatch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5880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34" grpId="0"/>
      <p:bldP spid="35" grpId="0"/>
      <p:bldP spid="45" grpId="0"/>
      <p:bldP spid="14" grpId="0"/>
      <p:bldP spid="15" grpId="0" animBg="1"/>
      <p:bldP spid="46" grpId="0"/>
      <p:bldP spid="16" grpId="0" animBg="1"/>
      <p:bldP spid="4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84376-5C8C-45C5-8B81-35668C90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8" y="14374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600" dirty="0">
                <a:latin typeface="Koverwatch" panose="02020603020101020101" pitchFamily="18" charset="-127"/>
                <a:ea typeface="Koverwatch" panose="02020603020101020101" pitchFamily="18" charset="-127"/>
              </a:rPr>
              <a:t>소스코드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70B9B77-1DC3-4B75-9342-254F25506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" r="1"/>
          <a:stretch/>
        </p:blipFill>
        <p:spPr>
          <a:xfrm>
            <a:off x="3473239" y="1358013"/>
            <a:ext cx="4977742" cy="486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00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127</Words>
  <Application>Microsoft Office PowerPoint</Application>
  <PresentationFormat>와이드스크린</PresentationFormat>
  <Paragraphs>18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Arial</vt:lpstr>
      <vt:lpstr>Koverwatch</vt:lpstr>
      <vt:lpstr>Office 테마</vt:lpstr>
      <vt:lpstr>이진 탐색 - Binary Search</vt:lpstr>
      <vt:lpstr>이진 탐색 (Binary Search) 이란</vt:lpstr>
      <vt:lpstr>소스코드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정렬 알고리즘 – 선택 정렬</dc:title>
  <dc:creator>경윤 김</dc:creator>
  <cp:lastModifiedBy>경윤 김</cp:lastModifiedBy>
  <cp:revision>20</cp:revision>
  <dcterms:created xsi:type="dcterms:W3CDTF">2021-01-28T07:07:24Z</dcterms:created>
  <dcterms:modified xsi:type="dcterms:W3CDTF">2021-02-14T17:11:46Z</dcterms:modified>
</cp:coreProperties>
</file>

<file path=docProps/thumbnail.jpeg>
</file>